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72" r:id="rId10"/>
    <p:sldId id="378" r:id="rId11"/>
    <p:sldId id="312" r:id="rId12"/>
    <p:sldId id="313" r:id="rId13"/>
    <p:sldId id="314" r:id="rId14"/>
    <p:sldId id="315" r:id="rId15"/>
    <p:sldId id="376" r:id="rId16"/>
    <p:sldId id="37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DM Sans" charset="-9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617555" y="-1893751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885564"/>
            <a:ext cx="16230600" cy="393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Ahlaklı Davranmaya Eğilimimiz Var mı 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750" y="1607344"/>
            <a:ext cx="15430500" cy="8679656"/>
          </a:xfrm>
          <a:custGeom>
            <a:avLst/>
            <a:gdLst/>
            <a:ahLst/>
            <a:cxnLst/>
            <a:rect l="l" t="t" r="r" b="b"/>
            <a:pathLst>
              <a:path w="15430500" h="8679656">
                <a:moveTo>
                  <a:pt x="0" y="0"/>
                </a:moveTo>
                <a:lnTo>
                  <a:pt x="15430500" y="0"/>
                </a:lnTo>
                <a:lnTo>
                  <a:pt x="15430500" y="8679656"/>
                </a:lnTo>
                <a:lnTo>
                  <a:pt x="0" y="8679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20084" y="495300"/>
            <a:ext cx="8847832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Sorumluluğun Bölünmesi (Tanık Etkisi)</a:t>
            </a:r>
          </a:p>
        </p:txBody>
      </p:sp>
    </p:spTree>
    <p:extLst>
      <p:ext uri="{BB962C8B-B14F-4D97-AF65-F5344CB8AC3E}">
        <p14:creationId xmlns:p14="http://schemas.microsoft.com/office/powerpoint/2010/main" val="347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6409" y="1925991"/>
            <a:ext cx="10075181" cy="6435018"/>
          </a:xfrm>
          <a:custGeom>
            <a:avLst/>
            <a:gdLst/>
            <a:ahLst/>
            <a:cxnLst/>
            <a:rect l="l" t="t" r="r" b="b"/>
            <a:pathLst>
              <a:path w="10075181" h="6435018">
                <a:moveTo>
                  <a:pt x="0" y="0"/>
                </a:moveTo>
                <a:lnTo>
                  <a:pt x="10075182" y="0"/>
                </a:lnTo>
                <a:lnTo>
                  <a:pt x="10075182" y="6435018"/>
                </a:lnTo>
                <a:lnTo>
                  <a:pt x="0" y="6435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442832" y="756440"/>
            <a:ext cx="140233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Maske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0259" y="1028700"/>
            <a:ext cx="5467481" cy="8229600"/>
          </a:xfrm>
          <a:custGeom>
            <a:avLst/>
            <a:gdLst/>
            <a:ahLst/>
            <a:cxnLst/>
            <a:rect l="l" t="t" r="r" b="b"/>
            <a:pathLst>
              <a:path w="5467481" h="8229600">
                <a:moveTo>
                  <a:pt x="0" y="0"/>
                </a:moveTo>
                <a:lnTo>
                  <a:pt x="5467482" y="0"/>
                </a:lnTo>
                <a:lnTo>
                  <a:pt x="5467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51317" y="504825"/>
            <a:ext cx="78536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Emir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4509" y="1028700"/>
            <a:ext cx="7798981" cy="9258300"/>
          </a:xfrm>
          <a:custGeom>
            <a:avLst/>
            <a:gdLst/>
            <a:ahLst/>
            <a:cxnLst/>
            <a:rect l="l" t="t" r="r" b="b"/>
            <a:pathLst>
              <a:path w="7798981" h="9258300">
                <a:moveTo>
                  <a:pt x="0" y="0"/>
                </a:moveTo>
                <a:lnTo>
                  <a:pt x="7798982" y="0"/>
                </a:lnTo>
                <a:lnTo>
                  <a:pt x="779898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06409" y="504825"/>
            <a:ext cx="1007518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Henri Tajfel (Lideri Takip Et)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653435" cy="5981171"/>
          </a:xfrm>
          <a:custGeom>
            <a:avLst/>
            <a:gdLst/>
            <a:ahLst/>
            <a:cxnLst/>
            <a:rect l="l" t="t" r="r" b="b"/>
            <a:pathLst>
              <a:path w="6653435" h="5981171">
                <a:moveTo>
                  <a:pt x="0" y="0"/>
                </a:moveTo>
                <a:lnTo>
                  <a:pt x="6653435" y="0"/>
                </a:lnTo>
                <a:lnTo>
                  <a:pt x="6653435" y="5981171"/>
                </a:lnTo>
                <a:lnTo>
                  <a:pt x="0" y="5981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12402" y="1028700"/>
            <a:ext cx="7046898" cy="5644962"/>
          </a:xfrm>
          <a:custGeom>
            <a:avLst/>
            <a:gdLst/>
            <a:ahLst/>
            <a:cxnLst/>
            <a:rect l="l" t="t" r="r" b="b"/>
            <a:pathLst>
              <a:path w="7046898" h="5644962">
                <a:moveTo>
                  <a:pt x="0" y="0"/>
                </a:moveTo>
                <a:lnTo>
                  <a:pt x="7046898" y="0"/>
                </a:lnTo>
                <a:lnTo>
                  <a:pt x="7046898" y="5644962"/>
                </a:lnTo>
                <a:lnTo>
                  <a:pt x="0" y="564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42205" y="6673662"/>
            <a:ext cx="7017095" cy="3682533"/>
          </a:xfrm>
          <a:custGeom>
            <a:avLst/>
            <a:gdLst/>
            <a:ahLst/>
            <a:cxnLst/>
            <a:rect l="l" t="t" r="r" b="b"/>
            <a:pathLst>
              <a:path w="7017095" h="3682533">
                <a:moveTo>
                  <a:pt x="0" y="0"/>
                </a:moveTo>
                <a:lnTo>
                  <a:pt x="7017095" y="0"/>
                </a:lnTo>
                <a:lnTo>
                  <a:pt x="7017095" y="3682533"/>
                </a:lnTo>
                <a:lnTo>
                  <a:pt x="0" y="368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03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85681" y="504825"/>
            <a:ext cx="571663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Stanford Hapishanesi(Zimbardo)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gville (2003) - IM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461" y="342900"/>
            <a:ext cx="6405739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io Puzo | Biography, Books, &amp; Facts | Britann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" b="4419"/>
          <a:stretch/>
        </p:blipFill>
        <p:spPr bwMode="auto">
          <a:xfrm>
            <a:off x="8763000" y="1601922"/>
            <a:ext cx="8458200" cy="553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1" y="1601923"/>
            <a:ext cx="8305800" cy="553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7658100"/>
            <a:ext cx="450160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tr-TR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Güç, taşıyamayanın üstünde durmaz.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1049000" y="7696200"/>
            <a:ext cx="450160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tr-TR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İnsanlar çok güçlü olsa da gücü taşıyacak kadar güçlü değillerdir.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407767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9789" y="1956216"/>
            <a:ext cx="9648422" cy="6374569"/>
          </a:xfrm>
          <a:custGeom>
            <a:avLst/>
            <a:gdLst/>
            <a:ahLst/>
            <a:cxnLst/>
            <a:rect l="l" t="t" r="r" b="b"/>
            <a:pathLst>
              <a:path w="9648422" h="6374569">
                <a:moveTo>
                  <a:pt x="0" y="0"/>
                </a:moveTo>
                <a:lnTo>
                  <a:pt x="9648422" y="0"/>
                </a:lnTo>
                <a:lnTo>
                  <a:pt x="9648422" y="6374568"/>
                </a:lnTo>
                <a:lnTo>
                  <a:pt x="0" y="6374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47050" y="733425"/>
            <a:ext cx="3482950" cy="53860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Temas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Kurma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9148" y="1028700"/>
            <a:ext cx="10969704" cy="8229600"/>
          </a:xfrm>
          <a:custGeom>
            <a:avLst/>
            <a:gdLst/>
            <a:ahLst/>
            <a:cxnLst/>
            <a:rect l="l" t="t" r="r" b="b"/>
            <a:pathLst>
              <a:path w="10969704" h="8229600">
                <a:moveTo>
                  <a:pt x="0" y="0"/>
                </a:moveTo>
                <a:lnTo>
                  <a:pt x="10969704" y="0"/>
                </a:lnTo>
                <a:lnTo>
                  <a:pt x="109697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47050" y="504825"/>
            <a:ext cx="239390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Temas Kurma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9001" y="1562100"/>
            <a:ext cx="11429999" cy="7772400"/>
          </a:xfrm>
          <a:custGeom>
            <a:avLst/>
            <a:gdLst/>
            <a:ahLst/>
            <a:cxnLst/>
            <a:rect l="l" t="t" r="r" b="b"/>
            <a:pathLst>
              <a:path w="8430993" h="5880618">
                <a:moveTo>
                  <a:pt x="0" y="0"/>
                </a:moveTo>
                <a:lnTo>
                  <a:pt x="8430994" y="0"/>
                </a:lnTo>
                <a:lnTo>
                  <a:pt x="8430994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93198" y="504825"/>
            <a:ext cx="450160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Allport’un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Temas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Hipotezi</a:t>
            </a: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75800" y="-1340994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49253" y="1583722"/>
            <a:ext cx="10589863" cy="7674578"/>
          </a:xfrm>
          <a:custGeom>
            <a:avLst/>
            <a:gdLst/>
            <a:ahLst/>
            <a:cxnLst/>
            <a:rect l="l" t="t" r="r" b="b"/>
            <a:pathLst>
              <a:path w="10589863" h="7674578">
                <a:moveTo>
                  <a:pt x="0" y="0"/>
                </a:moveTo>
                <a:lnTo>
                  <a:pt x="10589864" y="0"/>
                </a:lnTo>
                <a:lnTo>
                  <a:pt x="10589864" y="7674578"/>
                </a:lnTo>
                <a:lnTo>
                  <a:pt x="0" y="767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44185" y="962025"/>
            <a:ext cx="179963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(1963 - 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32722" y="165099"/>
            <a:ext cx="7822555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Jonathan Haidt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3357" y="2002848"/>
            <a:ext cx="11021286" cy="6281304"/>
          </a:xfrm>
          <a:custGeom>
            <a:avLst/>
            <a:gdLst/>
            <a:ahLst/>
            <a:cxnLst/>
            <a:rect l="l" t="t" r="r" b="b"/>
            <a:pathLst>
              <a:path w="11021286" h="6281304">
                <a:moveTo>
                  <a:pt x="0" y="0"/>
                </a:moveTo>
                <a:lnTo>
                  <a:pt x="11021286" y="0"/>
                </a:lnTo>
                <a:lnTo>
                  <a:pt x="11021286" y="6281304"/>
                </a:lnTo>
                <a:lnTo>
                  <a:pt x="0" y="6281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89898" y="504825"/>
            <a:ext cx="610820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Karşılıklı Bağımlılık (Kommensalizm)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248025"/>
            <a:ext cx="18288000" cy="320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Wright,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Japonların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bombalanmasını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istememe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nedenlerimden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onların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benim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minivanımı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üretmiş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olmalarıdır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.”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Friedman,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McDonald’s’ın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olduğu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iki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ülke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asla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savaşa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girmez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Çünkü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McDonald’s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ülkeleri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küresel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karşılıklı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bağımlılığa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zorlar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.”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06829" y="733425"/>
            <a:ext cx="307434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Karşılıklı Bağımlılık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35674" y="1934533"/>
            <a:ext cx="8016652" cy="6417933"/>
          </a:xfrm>
          <a:custGeom>
            <a:avLst/>
            <a:gdLst/>
            <a:ahLst/>
            <a:cxnLst/>
            <a:rect l="l" t="t" r="r" b="b"/>
            <a:pathLst>
              <a:path w="8016652" h="6417933">
                <a:moveTo>
                  <a:pt x="0" y="0"/>
                </a:moveTo>
                <a:lnTo>
                  <a:pt x="8016652" y="0"/>
                </a:lnTo>
                <a:lnTo>
                  <a:pt x="8016652" y="6417934"/>
                </a:lnTo>
                <a:lnTo>
                  <a:pt x="0" y="6417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33841" y="504825"/>
            <a:ext cx="302031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Farklı Adlandırma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69705" y="9191625"/>
            <a:ext cx="50498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Target has been destroyed!!!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4185" y="2097654"/>
            <a:ext cx="8439629" cy="6091693"/>
          </a:xfrm>
          <a:custGeom>
            <a:avLst/>
            <a:gdLst/>
            <a:ahLst/>
            <a:cxnLst/>
            <a:rect l="l" t="t" r="r" b="b"/>
            <a:pathLst>
              <a:path w="8439629" h="6091693">
                <a:moveTo>
                  <a:pt x="0" y="0"/>
                </a:moveTo>
                <a:lnTo>
                  <a:pt x="8439630" y="0"/>
                </a:lnTo>
                <a:lnTo>
                  <a:pt x="8439630" y="6091692"/>
                </a:lnTo>
                <a:lnTo>
                  <a:pt x="0" y="6091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49142" y="9191625"/>
            <a:ext cx="824537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Tuğberkcan???                                   Mehmet???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1678" y="1087426"/>
            <a:ext cx="7704643" cy="9199574"/>
          </a:xfrm>
          <a:custGeom>
            <a:avLst/>
            <a:gdLst/>
            <a:ahLst/>
            <a:cxnLst/>
            <a:rect l="l" t="t" r="r" b="b"/>
            <a:pathLst>
              <a:path w="7704643" h="9199574">
                <a:moveTo>
                  <a:pt x="0" y="0"/>
                </a:moveTo>
                <a:lnTo>
                  <a:pt x="7704644" y="0"/>
                </a:lnTo>
                <a:lnTo>
                  <a:pt x="7704644" y="9199574"/>
                </a:lnTo>
                <a:lnTo>
                  <a:pt x="0" y="9199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24185" y="504825"/>
            <a:ext cx="843962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Sıkıcı Görev (Festinger)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51229" y="504825"/>
            <a:ext cx="218554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Evrim teorisi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25751" y="2887663"/>
            <a:ext cx="9836497" cy="4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Seigman hazırlıklı öğrenme kuramı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Ağaçtan düşen adam rüyası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RNA fare yiyen fare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35474"/>
            <a:ext cx="6922826" cy="6922826"/>
          </a:xfrm>
          <a:custGeom>
            <a:avLst/>
            <a:gdLst/>
            <a:ahLst/>
            <a:cxnLst/>
            <a:rect l="l" t="t" r="r" b="b"/>
            <a:pathLst>
              <a:path w="6922826" h="6922826">
                <a:moveTo>
                  <a:pt x="0" y="0"/>
                </a:moveTo>
                <a:lnTo>
                  <a:pt x="6922826" y="0"/>
                </a:lnTo>
                <a:lnTo>
                  <a:pt x="6922826" y="6922826"/>
                </a:lnTo>
                <a:lnTo>
                  <a:pt x="0" y="6922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75571" y="544512"/>
            <a:ext cx="10336857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Ahlaki Yatkınlıklar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2240224"/>
            <a:ext cx="8115300" cy="280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6"/>
              </a:lnSpc>
              <a:spcBef>
                <a:spcPct val="0"/>
              </a:spcBef>
            </a:pPr>
            <a:r>
              <a:rPr lang="en-US" sz="519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Tuvaletlerinin</a:t>
            </a:r>
            <a:r>
              <a:rPr lang="en-US" sz="519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19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pis</a:t>
            </a:r>
            <a:r>
              <a:rPr lang="en-US" sz="519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19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olduğunu</a:t>
            </a:r>
            <a:r>
              <a:rPr lang="en-US" sz="519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19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fark</a:t>
            </a:r>
            <a:r>
              <a:rPr lang="en-US" sz="519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19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ediyorlar</a:t>
            </a:r>
            <a:r>
              <a:rPr lang="en-US" sz="519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5197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r>
              <a:rPr lang="en-US" sz="5197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Ama</a:t>
            </a:r>
            <a:r>
              <a:rPr lang="en-US" sz="5197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5197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5197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197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bayra</a:t>
            </a:r>
            <a:r>
              <a:rPr lang="tr-TR" sz="5197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</a:t>
            </a:r>
            <a:r>
              <a:rPr lang="en-US" sz="5197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197" dirty="0" err="1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var</a:t>
            </a:r>
            <a:r>
              <a:rPr lang="en-US" sz="5197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”. </a:t>
            </a:r>
            <a:endParaRPr lang="en-US" sz="5197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75571" y="165099"/>
            <a:ext cx="10336857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Ahlaki Yatkınlıklar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34044" y="1638300"/>
            <a:ext cx="7419813" cy="650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90"/>
              </a:lnSpc>
              <a:spcBef>
                <a:spcPct val="0"/>
              </a:spcBef>
            </a:pP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ailenin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köpeğine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dışarda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oynarken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araba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çarpıyor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Aile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köpeği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alıyor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“Ah Fido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öldü</a:t>
            </a:r>
            <a:r>
              <a:rPr lang="en-US" sz="5207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5207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Fido </a:t>
            </a:r>
            <a:r>
              <a:rPr lang="en-US" sz="5207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öldü</a:t>
            </a:r>
            <a:r>
              <a:rPr lang="en-US" sz="5207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5207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ama</a:t>
            </a:r>
            <a:r>
              <a:rPr lang="en-US" sz="5207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akşam</a:t>
            </a:r>
            <a:r>
              <a:rPr lang="en-US" sz="5207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5207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yemekte</a:t>
            </a:r>
            <a:r>
              <a:rPr lang="en-US" sz="5207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 ne </a:t>
            </a:r>
            <a:r>
              <a:rPr lang="en-US" sz="5207" dirty="0" err="1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var</a:t>
            </a:r>
            <a:r>
              <a:rPr lang="en-US" sz="5207" dirty="0">
                <a:solidFill>
                  <a:srgbClr val="9E141F"/>
                </a:solidFill>
                <a:latin typeface="DM Sans"/>
                <a:ea typeface="DM Sans"/>
                <a:cs typeface="DM Sans"/>
                <a:sym typeface="DM Sans"/>
              </a:rPr>
              <a:t>?” </a:t>
            </a:r>
            <a:r>
              <a:rPr lang="en-US" sz="5207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diyorlar</a:t>
            </a:r>
            <a:r>
              <a:rPr lang="en-US" sz="5207" dirty="0" smtClean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en-US" sz="5207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00386"/>
            <a:ext cx="16230600" cy="393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Hangi Durumlarda Ahlaksız Davranmaya Eğilimimiz Var???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75800" y="-1340994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04237" y="2057400"/>
            <a:ext cx="13079527" cy="8229600"/>
          </a:xfrm>
          <a:custGeom>
            <a:avLst/>
            <a:gdLst/>
            <a:ahLst/>
            <a:cxnLst/>
            <a:rect l="l" t="t" r="r" b="b"/>
            <a:pathLst>
              <a:path w="13079527" h="8229600">
                <a:moveTo>
                  <a:pt x="0" y="0"/>
                </a:moveTo>
                <a:lnTo>
                  <a:pt x="13079526" y="0"/>
                </a:lnTo>
                <a:lnTo>
                  <a:pt x="13079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26723" y="165099"/>
            <a:ext cx="8634554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HK Modular"/>
                <a:ea typeface="HK Modular"/>
                <a:cs typeface="HK Modular"/>
                <a:sym typeface="HK Modular"/>
              </a:rPr>
              <a:t>Stanley MILGRAM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84170" y="1203007"/>
            <a:ext cx="251966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(1933-1984)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48134" flipH="1">
            <a:off x="1534045" y="-1577727"/>
            <a:ext cx="15136400" cy="15644858"/>
          </a:xfrm>
          <a:custGeom>
            <a:avLst/>
            <a:gdLst/>
            <a:ahLst/>
            <a:cxnLst/>
            <a:rect l="l" t="t" r="r" b="b"/>
            <a:pathLst>
              <a:path w="15136400" h="15644858">
                <a:moveTo>
                  <a:pt x="15136400" y="0"/>
                </a:moveTo>
                <a:lnTo>
                  <a:pt x="0" y="0"/>
                </a:lnTo>
                <a:lnTo>
                  <a:pt x="0" y="15644858"/>
                </a:lnTo>
                <a:lnTo>
                  <a:pt x="15136400" y="15644858"/>
                </a:lnTo>
                <a:lnTo>
                  <a:pt x="15136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57238" y="1028700"/>
            <a:ext cx="11490014" cy="8229600"/>
          </a:xfrm>
          <a:custGeom>
            <a:avLst/>
            <a:gdLst/>
            <a:ahLst/>
            <a:cxnLst/>
            <a:rect l="l" t="t" r="r" b="b"/>
            <a:pathLst>
              <a:path w="11490014" h="8229600">
                <a:moveTo>
                  <a:pt x="0" y="0"/>
                </a:moveTo>
                <a:lnTo>
                  <a:pt x="11490014" y="0"/>
                </a:lnTo>
                <a:lnTo>
                  <a:pt x="114900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57300"/>
            <a:ext cx="6790402" cy="5542364"/>
          </a:xfrm>
          <a:custGeom>
            <a:avLst/>
            <a:gdLst/>
            <a:ahLst/>
            <a:cxnLst/>
            <a:rect l="l" t="t" r="r" b="b"/>
            <a:pathLst>
              <a:path w="6790402" h="5542364">
                <a:moveTo>
                  <a:pt x="0" y="0"/>
                </a:moveTo>
                <a:lnTo>
                  <a:pt x="6790402" y="0"/>
                </a:lnTo>
                <a:lnTo>
                  <a:pt x="6790402" y="5542364"/>
                </a:lnTo>
                <a:lnTo>
                  <a:pt x="0" y="5542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21050" y="504825"/>
            <a:ext cx="269185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Kitty Genovese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56618" y="2268629"/>
            <a:ext cx="7901885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Etrafı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apartmanlarla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çevrili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olan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ortak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alanda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38 normal,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iyi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insan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komşuları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izlerken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cinayet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işlendi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Bu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insanlar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cinayeti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izledi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hiçbir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şey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yapmadılar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Tecavüze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direnen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bar </a:t>
            </a:r>
            <a:r>
              <a:rPr lang="en-US" sz="3000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işletmecisi</a:t>
            </a:r>
            <a:r>
              <a:rPr lang="en-US" sz="30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997088" y="6801514"/>
            <a:ext cx="10139779" cy="3430730"/>
            <a:chOff x="0" y="0"/>
            <a:chExt cx="13519706" cy="4574306"/>
          </a:xfrm>
        </p:grpSpPr>
        <p:sp>
          <p:nvSpPr>
            <p:cNvPr id="6" name="TextBox 6"/>
            <p:cNvSpPr txBox="1"/>
            <p:nvPr/>
          </p:nvSpPr>
          <p:spPr>
            <a:xfrm>
              <a:off x="0" y="-219075"/>
              <a:ext cx="13519706" cy="4793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604"/>
                </a:lnSpc>
                <a:spcBef>
                  <a:spcPct val="0"/>
                </a:spcBef>
              </a:pPr>
              <a:r>
                <a:rPr lang="en-US" sz="10431">
                  <a:solidFill>
                    <a:srgbClr val="9E141F"/>
                  </a:solidFill>
                  <a:latin typeface="Lazydog"/>
                  <a:ea typeface="Lazydog"/>
                  <a:cs typeface="Lazydog"/>
                  <a:sym typeface="Lazydog"/>
                </a:rPr>
                <a:t>Kitty Genovese ÖLDÜRÜLDÜ!!!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0200"/>
              <a:ext cx="13519706" cy="2332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604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Shocking Case of Kitty Genovese: A Story of 38 Witness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4" y="647700"/>
            <a:ext cx="1246293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7584278" y="8572499"/>
            <a:ext cx="3119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err="1"/>
              <a:t>March</a:t>
            </a:r>
            <a:r>
              <a:rPr lang="tr-TR" sz="3600" dirty="0"/>
              <a:t> 13, 1964</a:t>
            </a:r>
          </a:p>
        </p:txBody>
      </p:sp>
    </p:spTree>
    <p:extLst>
      <p:ext uri="{BB962C8B-B14F-4D97-AF65-F5344CB8AC3E}">
        <p14:creationId xmlns:p14="http://schemas.microsoft.com/office/powerpoint/2010/main" val="14388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226</Words>
  <Application>Microsoft Office PowerPoint</Application>
  <PresentationFormat>Özel</PresentationFormat>
  <Paragraphs>41</Paragraphs>
  <Slides>25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1" baseType="lpstr">
      <vt:lpstr>Arial</vt:lpstr>
      <vt:lpstr>Calibri</vt:lpstr>
      <vt:lpstr>HK Modular</vt:lpstr>
      <vt:lpstr>DM Sans</vt:lpstr>
      <vt:lpstr>Lazydog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Ahlak Dersi</dc:title>
  <dc:creator>Eğitim Fakültesi</dc:creator>
  <cp:lastModifiedBy>Windows Kullanıcısı</cp:lastModifiedBy>
  <cp:revision>13</cp:revision>
  <dcterms:created xsi:type="dcterms:W3CDTF">2006-08-16T00:00:00Z</dcterms:created>
  <dcterms:modified xsi:type="dcterms:W3CDTF">2025-03-13T07:17:47Z</dcterms:modified>
  <dc:identifier>DAGOY4qR7p4</dc:identifier>
</cp:coreProperties>
</file>